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2" r:id="rId2"/>
  </p:sldMasterIdLst>
  <p:notesMasterIdLst>
    <p:notesMasterId r:id="rId10"/>
  </p:notesMasterIdLst>
  <p:sldIdLst>
    <p:sldId id="256" r:id="rId3"/>
    <p:sldId id="266" r:id="rId4"/>
    <p:sldId id="260" r:id="rId5"/>
    <p:sldId id="281" r:id="rId6"/>
    <p:sldId id="284" r:id="rId7"/>
    <p:sldId id="272" r:id="rId8"/>
    <p:sldId id="268"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364"/>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599" autoAdjust="0"/>
  </p:normalViewPr>
  <p:slideViewPr>
    <p:cSldViewPr snapToGrid="0">
      <p:cViewPr varScale="1">
        <p:scale>
          <a:sx n="68" d="100"/>
          <a:sy n="68" d="100"/>
        </p:scale>
        <p:origin x="75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421FD2-314A-434E-9493-4F4D58CE6BAF}"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D72EAEA7-AECB-4234-B59C-314905E55545}">
      <dgm:prSet phldrT="[Texto]"/>
      <dgm:spPr/>
      <dgm:t>
        <a:bodyPr/>
        <a:lstStyle/>
        <a:p>
          <a:r>
            <a:rPr lang="es-ES" dirty="0">
              <a:latin typeface="Gill Sans MT Ext Condensed Bold" panose="020B0902020104020203" pitchFamily="34" charset="0"/>
            </a:rPr>
            <a:t>CINCO PANES Y DOS PESCADOS</a:t>
          </a:r>
        </a:p>
      </dgm:t>
    </dgm:pt>
    <dgm:pt modelId="{E907FAC2-CFD5-4DD9-8204-A6F05FDAD8A3}" type="parTrans" cxnId="{DC90AA3E-A27E-414E-851D-74A53736303F}">
      <dgm:prSet/>
      <dgm:spPr/>
      <dgm:t>
        <a:bodyPr/>
        <a:lstStyle/>
        <a:p>
          <a:endParaRPr lang="es-ES"/>
        </a:p>
      </dgm:t>
    </dgm:pt>
    <dgm:pt modelId="{713C8096-0559-4CB1-9256-4AE98C839983}" type="sibTrans" cxnId="{DC90AA3E-A27E-414E-851D-74A53736303F}">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S"/>
        </a:p>
      </dgm:t>
      <dgm:extLst>
        <a:ext uri="{E40237B7-FDA0-4F09-8148-C483321AD2D9}">
          <dgm14:cNvPr xmlns:dgm14="http://schemas.microsoft.com/office/drawing/2010/diagram" id="0" name="" descr="La alimentación de los cinco mil - YouTube"/>
        </a:ext>
      </dgm:extLst>
    </dgm:pt>
    <dgm:pt modelId="{2A1FA5D8-CDCD-4DE7-9916-28F2781F1A15}" type="pres">
      <dgm:prSet presAssocID="{A8421FD2-314A-434E-9493-4F4D58CE6BAF}" presName="Name0" presStyleCnt="0">
        <dgm:presLayoutVars>
          <dgm:chMax val="7"/>
          <dgm:chPref val="7"/>
          <dgm:dir/>
        </dgm:presLayoutVars>
      </dgm:prSet>
      <dgm:spPr/>
    </dgm:pt>
    <dgm:pt modelId="{F08C1CB5-8A10-4D3C-A5E0-DFFCE60AB890}" type="pres">
      <dgm:prSet presAssocID="{D72EAEA7-AECB-4234-B59C-314905E55545}" presName="parTx1" presStyleLbl="node1" presStyleIdx="0" presStyleCnt="1" custScaleX="120526" custLinFactY="75491" custLinFactNeighborX="-31063" custLinFactNeighborY="100000"/>
      <dgm:spPr/>
    </dgm:pt>
    <dgm:pt modelId="{8B611AD9-7066-4622-8698-2C10D512B272}" type="pres">
      <dgm:prSet presAssocID="{713C8096-0559-4CB1-9256-4AE98C839983}" presName="picture1" presStyleCnt="0"/>
      <dgm:spPr/>
    </dgm:pt>
    <dgm:pt modelId="{33CEF85E-9789-49F4-96B5-47489B5A2E63}" type="pres">
      <dgm:prSet presAssocID="{713C8096-0559-4CB1-9256-4AE98C839983}" presName="imageRepeatNode" presStyleLbl="fgImgPlace1" presStyleIdx="0" presStyleCnt="1" custScaleX="290867" custScaleY="276447" custLinFactNeighborX="69887" custLinFactNeighborY="-69860"/>
      <dgm:spPr/>
    </dgm:pt>
  </dgm:ptLst>
  <dgm:cxnLst>
    <dgm:cxn modelId="{DC90AA3E-A27E-414E-851D-74A53736303F}" srcId="{A8421FD2-314A-434E-9493-4F4D58CE6BAF}" destId="{D72EAEA7-AECB-4234-B59C-314905E55545}" srcOrd="0" destOrd="0" parTransId="{E907FAC2-CFD5-4DD9-8204-A6F05FDAD8A3}" sibTransId="{713C8096-0559-4CB1-9256-4AE98C839983}"/>
    <dgm:cxn modelId="{F62F2E74-977E-4BCB-941A-0318B7A89C6F}" type="presOf" srcId="{D72EAEA7-AECB-4234-B59C-314905E55545}" destId="{F08C1CB5-8A10-4D3C-A5E0-DFFCE60AB890}" srcOrd="0" destOrd="0" presId="urn:microsoft.com/office/officeart/2008/layout/AscendingPictureAccentProcess"/>
    <dgm:cxn modelId="{2986E6E2-2CEE-4FD2-B039-7BFF34FD3B8D}" type="presOf" srcId="{A8421FD2-314A-434E-9493-4F4D58CE6BAF}" destId="{2A1FA5D8-CDCD-4DE7-9916-28F2781F1A15}" srcOrd="0" destOrd="0" presId="urn:microsoft.com/office/officeart/2008/layout/AscendingPictureAccentProcess"/>
    <dgm:cxn modelId="{1EFB49F2-834F-46FF-9A9A-8853CCEB2CA8}" type="presOf" srcId="{713C8096-0559-4CB1-9256-4AE98C839983}" destId="{33CEF85E-9789-49F4-96B5-47489B5A2E63}" srcOrd="0" destOrd="0" presId="urn:microsoft.com/office/officeart/2008/layout/AscendingPictureAccentProcess"/>
    <dgm:cxn modelId="{75B5DBA1-3F76-4A03-B34E-3720DB9684BE}" type="presParOf" srcId="{2A1FA5D8-CDCD-4DE7-9916-28F2781F1A15}" destId="{F08C1CB5-8A10-4D3C-A5E0-DFFCE60AB890}" srcOrd="0" destOrd="0" presId="urn:microsoft.com/office/officeart/2008/layout/AscendingPictureAccentProcess"/>
    <dgm:cxn modelId="{F76FFCB7-42E0-451A-9690-2D40D9AE23A6}" type="presParOf" srcId="{2A1FA5D8-CDCD-4DE7-9916-28F2781F1A15}" destId="{8B611AD9-7066-4622-8698-2C10D512B272}" srcOrd="1" destOrd="0" presId="urn:microsoft.com/office/officeart/2008/layout/AscendingPictureAccentProcess"/>
    <dgm:cxn modelId="{22B399CD-9AC7-4E71-B2DB-53DB878FBC67}" type="presParOf" srcId="{8B611AD9-7066-4622-8698-2C10D512B272}" destId="{33CEF85E-9789-49F4-96B5-47489B5A2E63}"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DF948-667B-4587-9EDA-A3F053A823C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03E61D8-B1A4-479F-BB49-49ED65F890AD}">
      <dgm:prSet phldrT="[Texto]" phldr="1"/>
      <dgm:spPr/>
      <dgm:t>
        <a:bodyPr/>
        <a:lstStyle/>
        <a:p>
          <a:endParaRPr lang="es-ES" dirty="0"/>
        </a:p>
      </dgm:t>
    </dgm:pt>
    <dgm:pt modelId="{99B434C1-4CEC-4A35-AAA1-BA5C6F963F03}" type="parTrans" cxnId="{376DDD3C-21D1-4711-A6AD-CA4BCDBCB55E}">
      <dgm:prSet/>
      <dgm:spPr/>
      <dgm:t>
        <a:bodyPr/>
        <a:lstStyle/>
        <a:p>
          <a:endParaRPr lang="es-ES"/>
        </a:p>
      </dgm:t>
    </dgm:pt>
    <dgm:pt modelId="{42BEE1A0-4E82-42E9-9735-0FAAAC128A52}" type="sibTrans" cxnId="{376DDD3C-21D1-4711-A6AD-CA4BCDBCB55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t>
        <a:bodyPr/>
        <a:lstStyle/>
        <a:p>
          <a:endParaRPr lang="es-ES"/>
        </a:p>
      </dgm:t>
      <dgm:extLst>
        <a:ext uri="{E40237B7-FDA0-4F09-8148-C483321AD2D9}">
          <dgm14:cNvPr xmlns:dgm14="http://schemas.microsoft.com/office/drawing/2010/diagram" id="0" name="" descr="Así se divierte LeBron James con su familia durante la cuarentena ..."/>
        </a:ext>
      </dgm:extLst>
    </dgm:pt>
    <dgm:pt modelId="{F31DBBFE-D77A-4E68-91F8-9EBED91FB806}" type="pres">
      <dgm:prSet presAssocID="{F67DF948-667B-4587-9EDA-A3F053A823CA}" presName="Name0" presStyleCnt="0">
        <dgm:presLayoutVars>
          <dgm:chMax val="7"/>
          <dgm:chPref val="7"/>
          <dgm:dir/>
        </dgm:presLayoutVars>
      </dgm:prSet>
      <dgm:spPr/>
    </dgm:pt>
    <dgm:pt modelId="{9CDB2778-8F1C-4460-A7C7-E8DA244603AC}" type="pres">
      <dgm:prSet presAssocID="{F67DF948-667B-4587-9EDA-A3F053A823CA}" presName="Name1" presStyleCnt="0"/>
      <dgm:spPr/>
    </dgm:pt>
    <dgm:pt modelId="{69019DE1-DF8A-468D-A431-4C6000C20B74}" type="pres">
      <dgm:prSet presAssocID="{42BEE1A0-4E82-42E9-9735-0FAAAC128A52}" presName="picture_1" presStyleCnt="0"/>
      <dgm:spPr/>
    </dgm:pt>
    <dgm:pt modelId="{596E841A-7A05-49E7-B5B4-743026D70777}" type="pres">
      <dgm:prSet presAssocID="{42BEE1A0-4E82-42E9-9735-0FAAAC128A52}" presName="pictureRepeatNode" presStyleLbl="alignImgPlace1" presStyleIdx="0" presStyleCnt="1" custScaleX="69078" custScaleY="65444" custLinFactNeighborX="-64012" custLinFactNeighborY="-14435"/>
      <dgm:spPr/>
    </dgm:pt>
    <dgm:pt modelId="{63039984-7C29-4857-86F2-D841DCF6F8BF}" type="pres">
      <dgm:prSet presAssocID="{C03E61D8-B1A4-479F-BB49-49ED65F890AD}" presName="text_1" presStyleLbl="node1" presStyleIdx="0" presStyleCnt="0">
        <dgm:presLayoutVars>
          <dgm:bulletEnabled val="1"/>
        </dgm:presLayoutVars>
      </dgm:prSet>
      <dgm:spPr/>
    </dgm:pt>
  </dgm:ptLst>
  <dgm:cxnLst>
    <dgm:cxn modelId="{30D96D13-03A9-4480-9AAE-30AC05998E58}" type="presOf" srcId="{42BEE1A0-4E82-42E9-9735-0FAAAC128A52}" destId="{596E841A-7A05-49E7-B5B4-743026D70777}" srcOrd="0" destOrd="0" presId="urn:microsoft.com/office/officeart/2008/layout/CircularPictureCallout"/>
    <dgm:cxn modelId="{376DDD3C-21D1-4711-A6AD-CA4BCDBCB55E}" srcId="{F67DF948-667B-4587-9EDA-A3F053A823CA}" destId="{C03E61D8-B1A4-479F-BB49-49ED65F890AD}" srcOrd="0" destOrd="0" parTransId="{99B434C1-4CEC-4A35-AAA1-BA5C6F963F03}" sibTransId="{42BEE1A0-4E82-42E9-9735-0FAAAC128A52}"/>
    <dgm:cxn modelId="{DD2AC15D-3095-439B-A208-28091C7F53B7}" type="presOf" srcId="{C03E61D8-B1A4-479F-BB49-49ED65F890AD}" destId="{63039984-7C29-4857-86F2-D841DCF6F8BF}" srcOrd="0" destOrd="0" presId="urn:microsoft.com/office/officeart/2008/layout/CircularPictureCallout"/>
    <dgm:cxn modelId="{4861ECC2-BB30-4F97-9CBC-8B70F09FB798}" type="presOf" srcId="{F67DF948-667B-4587-9EDA-A3F053A823CA}" destId="{F31DBBFE-D77A-4E68-91F8-9EBED91FB806}" srcOrd="0" destOrd="0" presId="urn:microsoft.com/office/officeart/2008/layout/CircularPictureCallout"/>
    <dgm:cxn modelId="{74AD2D29-04F3-443D-BAC3-5609059FC48E}" type="presParOf" srcId="{F31DBBFE-D77A-4E68-91F8-9EBED91FB806}" destId="{9CDB2778-8F1C-4460-A7C7-E8DA244603AC}" srcOrd="0" destOrd="0" presId="urn:microsoft.com/office/officeart/2008/layout/CircularPictureCallout"/>
    <dgm:cxn modelId="{7CC267F3-4B19-4FE6-B249-FCA20297CEA5}" type="presParOf" srcId="{9CDB2778-8F1C-4460-A7C7-E8DA244603AC}" destId="{69019DE1-DF8A-468D-A431-4C6000C20B74}" srcOrd="0" destOrd="0" presId="urn:microsoft.com/office/officeart/2008/layout/CircularPictureCallout"/>
    <dgm:cxn modelId="{FBE64113-F6E3-4F08-B44F-89E311AE0948}" type="presParOf" srcId="{69019DE1-DF8A-468D-A431-4C6000C20B74}" destId="{596E841A-7A05-49E7-B5B4-743026D70777}" srcOrd="0" destOrd="0" presId="urn:microsoft.com/office/officeart/2008/layout/CircularPictureCallout"/>
    <dgm:cxn modelId="{A507FE94-48E3-4F76-ACCB-6AC099064994}" type="presParOf" srcId="{9CDB2778-8F1C-4460-A7C7-E8DA244603AC}" destId="{63039984-7C29-4857-86F2-D841DCF6F8BF}"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C1CB5-8A10-4D3C-A5E0-DFFCE60AB890}">
      <dsp:nvSpPr>
        <dsp:cNvPr id="0" name=""/>
        <dsp:cNvSpPr/>
      </dsp:nvSpPr>
      <dsp:spPr>
        <a:xfrm>
          <a:off x="288111" y="4330381"/>
          <a:ext cx="3823986" cy="85089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1565"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kern="1200" dirty="0">
              <a:latin typeface="Gill Sans MT Ext Condensed Bold" panose="020B0902020104020203" pitchFamily="34" charset="0"/>
            </a:rPr>
            <a:t>CINCO PANES Y DOS PESCADOS</a:t>
          </a:r>
        </a:p>
      </dsp:txBody>
      <dsp:txXfrm>
        <a:off x="329648" y="4371918"/>
        <a:ext cx="3740912" cy="767817"/>
      </dsp:txXfrm>
    </dsp:sp>
    <dsp:sp modelId="{33CEF85E-9789-49F4-96B5-47489B5A2E63}">
      <dsp:nvSpPr>
        <dsp:cNvPr id="0" name=""/>
        <dsp:cNvSpPr/>
      </dsp:nvSpPr>
      <dsp:spPr>
        <a:xfrm>
          <a:off x="134784" y="0"/>
          <a:ext cx="4278552" cy="406704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E841A-7A05-49E7-B5B4-743026D70777}">
      <dsp:nvSpPr>
        <dsp:cNvPr id="0" name=""/>
        <dsp:cNvSpPr/>
      </dsp:nvSpPr>
      <dsp:spPr>
        <a:xfrm>
          <a:off x="39200" y="156610"/>
          <a:ext cx="1868809" cy="177049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039984-7C29-4857-86F2-D841DCF6F8BF}">
      <dsp:nvSpPr>
        <dsp:cNvPr id="0" name=""/>
        <dsp:cNvSpPr/>
      </dsp:nvSpPr>
      <dsp:spPr>
        <a:xfrm>
          <a:off x="1839645" y="1516244"/>
          <a:ext cx="1731431" cy="8927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133600">
            <a:lnSpc>
              <a:spcPct val="90000"/>
            </a:lnSpc>
            <a:spcBef>
              <a:spcPct val="0"/>
            </a:spcBef>
            <a:spcAft>
              <a:spcPct val="35000"/>
            </a:spcAft>
            <a:buNone/>
          </a:pPr>
          <a:endParaRPr lang="es-ES" sz="4800" kern="1200" dirty="0"/>
        </a:p>
      </dsp:txBody>
      <dsp:txXfrm>
        <a:off x="1839645" y="1516244"/>
        <a:ext cx="1731431" cy="892769"/>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3EB08-580C-4E43-B369-AF2B0C5BACA3}" type="datetimeFigureOut">
              <a:rPr lang="es-CL" smtClean="0"/>
              <a:t>01-08-2020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55FF5-58C4-472B-B63E-C107A25E7291}" type="slidenum">
              <a:rPr lang="es-CL" smtClean="0"/>
              <a:t>‹Nº›</a:t>
            </a:fld>
            <a:endParaRPr lang="es-CL"/>
          </a:p>
        </p:txBody>
      </p:sp>
    </p:spTree>
    <p:extLst>
      <p:ext uri="{BB962C8B-B14F-4D97-AF65-F5344CB8AC3E}">
        <p14:creationId xmlns:p14="http://schemas.microsoft.com/office/powerpoint/2010/main" val="272866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0E955FF5-58C4-472B-B63E-C107A25E7291}" type="slidenum">
              <a:rPr lang="es-CL" smtClean="0"/>
              <a:t>3</a:t>
            </a:fld>
            <a:endParaRPr lang="es-CL"/>
          </a:p>
        </p:txBody>
      </p:sp>
    </p:spTree>
    <p:extLst>
      <p:ext uri="{BB962C8B-B14F-4D97-AF65-F5344CB8AC3E}">
        <p14:creationId xmlns:p14="http://schemas.microsoft.com/office/powerpoint/2010/main" val="326752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B34E27A-A30C-4374-AF5B-B64B671E0388}" type="datetimeFigureOut">
              <a:rPr lang="es-CL" smtClean="0"/>
              <a:t>01-08-2020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8048D8-DE5A-4FF8-B1A0-EC6477586446}"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6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34E27A-A30C-4374-AF5B-B64B671E0388}" type="datetimeFigureOut">
              <a:rPr lang="es-CL" smtClean="0"/>
              <a:t>01-08-2020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8048D8-DE5A-4FF8-B1A0-EC6477586446}" type="slidenum">
              <a:rPr lang="es-CL" smtClean="0"/>
              <a:t>‹Nº›</a:t>
            </a:fld>
            <a:endParaRPr lang="es-CL"/>
          </a:p>
        </p:txBody>
      </p:sp>
    </p:spTree>
    <p:extLst>
      <p:ext uri="{BB962C8B-B14F-4D97-AF65-F5344CB8AC3E}">
        <p14:creationId xmlns:p14="http://schemas.microsoft.com/office/powerpoint/2010/main" val="265900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34E27A-A30C-4374-AF5B-B64B671E0388}" type="datetimeFigureOut">
              <a:rPr lang="es-CL" smtClean="0"/>
              <a:t>01-08-2020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8048D8-DE5A-4FF8-B1A0-EC6477586446}" type="slidenum">
              <a:rPr lang="es-CL" smtClean="0"/>
              <a:t>‹Nº›</a:t>
            </a:fld>
            <a:endParaRPr lang="es-CL"/>
          </a:p>
        </p:txBody>
      </p:sp>
    </p:spTree>
    <p:extLst>
      <p:ext uri="{BB962C8B-B14F-4D97-AF65-F5344CB8AC3E}">
        <p14:creationId xmlns:p14="http://schemas.microsoft.com/office/powerpoint/2010/main" val="51790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1F13F49E-B6D5-438B-A3EF-77B22E08400F}"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2519641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54092609-CE0F-4065-89F2-65E63DE51DCD}"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268756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463530E7-73E6-46DE-979D-4BD9D4EC148F}"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1271690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609600" y="990600"/>
            <a:ext cx="5384800" cy="6096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97600" y="990600"/>
            <a:ext cx="5384800" cy="6096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6" name="Marcador de pie de página 5"/>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7" name="Marcador de número de diapositiva 6"/>
          <p:cNvSpPr>
            <a:spLocks noGrp="1"/>
          </p:cNvSpPr>
          <p:nvPr>
            <p:ph type="sldNum" sz="quarter" idx="12"/>
          </p:nvPr>
        </p:nvSpPr>
        <p:spPr/>
        <p:txBody>
          <a:bodyPr/>
          <a:lstStyle>
            <a:lvl1pPr>
              <a:defRPr/>
            </a:lvl1pPr>
          </a:lstStyle>
          <a:p>
            <a:pPr fontAlgn="base">
              <a:spcBef>
                <a:spcPct val="0"/>
              </a:spcBef>
              <a:spcAft>
                <a:spcPct val="0"/>
              </a:spcAft>
            </a:pPr>
            <a:fld id="{570BC7A4-C17A-4F60-BC90-89196F5ECD5E}"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252176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8" name="Marcador de pie de página 7"/>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9" name="Marcador de número de diapositiva 8"/>
          <p:cNvSpPr>
            <a:spLocks noGrp="1"/>
          </p:cNvSpPr>
          <p:nvPr>
            <p:ph type="sldNum" sz="quarter" idx="12"/>
          </p:nvPr>
        </p:nvSpPr>
        <p:spPr/>
        <p:txBody>
          <a:bodyPr/>
          <a:lstStyle>
            <a:lvl1pPr>
              <a:defRPr/>
            </a:lvl1pPr>
          </a:lstStyle>
          <a:p>
            <a:pPr fontAlgn="base">
              <a:spcBef>
                <a:spcPct val="0"/>
              </a:spcBef>
              <a:spcAft>
                <a:spcPct val="0"/>
              </a:spcAft>
            </a:pPr>
            <a:fld id="{CC5DC253-A074-479C-BFE5-B0076242F2C8}"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661376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4" name="Marcador de pie de página 3"/>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5" name="Marcador de número de diapositiva 4"/>
          <p:cNvSpPr>
            <a:spLocks noGrp="1"/>
          </p:cNvSpPr>
          <p:nvPr>
            <p:ph type="sldNum" sz="quarter" idx="12"/>
          </p:nvPr>
        </p:nvSpPr>
        <p:spPr/>
        <p:txBody>
          <a:bodyPr/>
          <a:lstStyle>
            <a:lvl1pPr>
              <a:defRPr/>
            </a:lvl1pPr>
          </a:lstStyle>
          <a:p>
            <a:pPr fontAlgn="base">
              <a:spcBef>
                <a:spcPct val="0"/>
              </a:spcBef>
              <a:spcAft>
                <a:spcPct val="0"/>
              </a:spcAft>
            </a:pPr>
            <a:fld id="{6C80A8A6-4E04-44FA-B8A8-D754686A2F32}"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822195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3" name="Marcador de pie de página 2"/>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4" name="Marcador de número de diapositiva 3"/>
          <p:cNvSpPr>
            <a:spLocks noGrp="1"/>
          </p:cNvSpPr>
          <p:nvPr>
            <p:ph type="sldNum" sz="quarter" idx="12"/>
          </p:nvPr>
        </p:nvSpPr>
        <p:spPr/>
        <p:txBody>
          <a:bodyPr/>
          <a:lstStyle>
            <a:lvl1pPr>
              <a:defRPr/>
            </a:lvl1pPr>
          </a:lstStyle>
          <a:p>
            <a:pPr fontAlgn="base">
              <a:spcBef>
                <a:spcPct val="0"/>
              </a:spcBef>
              <a:spcAft>
                <a:spcPct val="0"/>
              </a:spcAft>
            </a:pPr>
            <a:fld id="{EBFD0E0B-A38B-4730-92CE-05C277290CF0}"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425086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6" name="Marcador de pie de página 5"/>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7" name="Marcador de número de diapositiva 6"/>
          <p:cNvSpPr>
            <a:spLocks noGrp="1"/>
          </p:cNvSpPr>
          <p:nvPr>
            <p:ph type="sldNum" sz="quarter" idx="12"/>
          </p:nvPr>
        </p:nvSpPr>
        <p:spPr/>
        <p:txBody>
          <a:bodyPr/>
          <a:lstStyle>
            <a:lvl1pPr>
              <a:defRPr/>
            </a:lvl1pPr>
          </a:lstStyle>
          <a:p>
            <a:pPr fontAlgn="base">
              <a:spcBef>
                <a:spcPct val="0"/>
              </a:spcBef>
              <a:spcAft>
                <a:spcPct val="0"/>
              </a:spcAft>
            </a:pPr>
            <a:fld id="{288DC4DE-B7C4-46BD-B678-2013F11E2DC4}"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106867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34E27A-A30C-4374-AF5B-B64B671E0388}" type="datetimeFigureOut">
              <a:rPr lang="es-CL" smtClean="0"/>
              <a:t>01-08-2020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8048D8-DE5A-4FF8-B1A0-EC6477586446}" type="slidenum">
              <a:rPr lang="es-CL" smtClean="0"/>
              <a:t>‹Nº›</a:t>
            </a:fld>
            <a:endParaRPr lang="es-CL"/>
          </a:p>
        </p:txBody>
      </p:sp>
    </p:spTree>
    <p:extLst>
      <p:ext uri="{BB962C8B-B14F-4D97-AF65-F5344CB8AC3E}">
        <p14:creationId xmlns:p14="http://schemas.microsoft.com/office/powerpoint/2010/main" val="309331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6" name="Marcador de pie de página 5"/>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7" name="Marcador de número de diapositiva 6"/>
          <p:cNvSpPr>
            <a:spLocks noGrp="1"/>
          </p:cNvSpPr>
          <p:nvPr>
            <p:ph type="sldNum" sz="quarter" idx="12"/>
          </p:nvPr>
        </p:nvSpPr>
        <p:spPr/>
        <p:txBody>
          <a:bodyPr/>
          <a:lstStyle>
            <a:lvl1pPr>
              <a:defRPr/>
            </a:lvl1pPr>
          </a:lstStyle>
          <a:p>
            <a:pPr fontAlgn="base">
              <a:spcBef>
                <a:spcPct val="0"/>
              </a:spcBef>
              <a:spcAft>
                <a:spcPct val="0"/>
              </a:spcAft>
            </a:pPr>
            <a:fld id="{9254C06F-6525-4559-896E-408BEBCC1E01}"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3066164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5B25AE0D-4815-43C5-B009-BDA9385E6159}"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1645132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144000" y="228600"/>
            <a:ext cx="3048000" cy="1371600"/>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0" y="228600"/>
            <a:ext cx="8940800" cy="13716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n-US" altLang="es-CL">
              <a:solidFill>
                <a:srgbClr val="FFFFFF"/>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n-US" altLang="es-CL">
              <a:solidFill>
                <a:srgbClr val="FFFFFF"/>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A99477B9-616A-4AB3-963B-C73033D7CE3D}"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Tree>
    <p:extLst>
      <p:ext uri="{BB962C8B-B14F-4D97-AF65-F5344CB8AC3E}">
        <p14:creationId xmlns:p14="http://schemas.microsoft.com/office/powerpoint/2010/main" val="314749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B34E27A-A30C-4374-AF5B-B64B671E0388}" type="datetimeFigureOut">
              <a:rPr lang="es-CL" smtClean="0"/>
              <a:t>01-08-2020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8048D8-DE5A-4FF8-B1A0-EC6477586446}"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67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B34E27A-A30C-4374-AF5B-B64B671E0388}" type="datetimeFigureOut">
              <a:rPr lang="es-CL" smtClean="0"/>
              <a:t>01-08-2020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C8048D8-DE5A-4FF8-B1A0-EC6477586446}" type="slidenum">
              <a:rPr lang="es-CL" smtClean="0"/>
              <a:t>‹Nº›</a:t>
            </a:fld>
            <a:endParaRPr lang="es-CL"/>
          </a:p>
        </p:txBody>
      </p:sp>
    </p:spTree>
    <p:extLst>
      <p:ext uri="{BB962C8B-B14F-4D97-AF65-F5344CB8AC3E}">
        <p14:creationId xmlns:p14="http://schemas.microsoft.com/office/powerpoint/2010/main" val="105125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B34E27A-A30C-4374-AF5B-B64B671E0388}" type="datetimeFigureOut">
              <a:rPr lang="es-CL" smtClean="0"/>
              <a:t>01-08-2020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C8048D8-DE5A-4FF8-B1A0-EC6477586446}" type="slidenum">
              <a:rPr lang="es-CL" smtClean="0"/>
              <a:t>‹Nº›</a:t>
            </a:fld>
            <a:endParaRPr lang="es-CL"/>
          </a:p>
        </p:txBody>
      </p:sp>
    </p:spTree>
    <p:extLst>
      <p:ext uri="{BB962C8B-B14F-4D97-AF65-F5344CB8AC3E}">
        <p14:creationId xmlns:p14="http://schemas.microsoft.com/office/powerpoint/2010/main" val="378203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B34E27A-A30C-4374-AF5B-B64B671E0388}" type="datetimeFigureOut">
              <a:rPr lang="es-CL" smtClean="0"/>
              <a:t>01-08-2020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C8048D8-DE5A-4FF8-B1A0-EC6477586446}" type="slidenum">
              <a:rPr lang="es-CL" smtClean="0"/>
              <a:t>‹Nº›</a:t>
            </a:fld>
            <a:endParaRPr lang="es-CL"/>
          </a:p>
        </p:txBody>
      </p:sp>
    </p:spTree>
    <p:extLst>
      <p:ext uri="{BB962C8B-B14F-4D97-AF65-F5344CB8AC3E}">
        <p14:creationId xmlns:p14="http://schemas.microsoft.com/office/powerpoint/2010/main" val="11919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34E27A-A30C-4374-AF5B-B64B671E0388}" type="datetimeFigureOut">
              <a:rPr lang="es-CL" smtClean="0"/>
              <a:t>01-08-2020</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6C8048D8-DE5A-4FF8-B1A0-EC6477586446}" type="slidenum">
              <a:rPr lang="es-CL" smtClean="0"/>
              <a:t>‹Nº›</a:t>
            </a:fld>
            <a:endParaRPr lang="es-CL"/>
          </a:p>
        </p:txBody>
      </p:sp>
    </p:spTree>
    <p:extLst>
      <p:ext uri="{BB962C8B-B14F-4D97-AF65-F5344CB8AC3E}">
        <p14:creationId xmlns:p14="http://schemas.microsoft.com/office/powerpoint/2010/main" val="56456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B34E27A-A30C-4374-AF5B-B64B671E0388}" type="datetimeFigureOut">
              <a:rPr lang="es-CL" smtClean="0"/>
              <a:t>01-08-2020</a:t>
            </a:fld>
            <a:endParaRPr lang="es-C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C8048D8-DE5A-4FF8-B1A0-EC6477586446}" type="slidenum">
              <a:rPr lang="es-CL" smtClean="0"/>
              <a:t>‹Nº›</a:t>
            </a:fld>
            <a:endParaRPr lang="es-CL"/>
          </a:p>
        </p:txBody>
      </p:sp>
    </p:spTree>
    <p:extLst>
      <p:ext uri="{BB962C8B-B14F-4D97-AF65-F5344CB8AC3E}">
        <p14:creationId xmlns:p14="http://schemas.microsoft.com/office/powerpoint/2010/main" val="23696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34E27A-A30C-4374-AF5B-B64B671E0388}" type="datetimeFigureOut">
              <a:rPr lang="es-CL" smtClean="0"/>
              <a:t>01-08-2020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C8048D8-DE5A-4FF8-B1A0-EC6477586446}" type="slidenum">
              <a:rPr lang="es-CL" smtClean="0"/>
              <a:t>‹Nº›</a:t>
            </a:fld>
            <a:endParaRPr lang="es-CL"/>
          </a:p>
        </p:txBody>
      </p:sp>
    </p:spTree>
    <p:extLst>
      <p:ext uri="{BB962C8B-B14F-4D97-AF65-F5344CB8AC3E}">
        <p14:creationId xmlns:p14="http://schemas.microsoft.com/office/powerpoint/2010/main" val="71557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B34E27A-A30C-4374-AF5B-B64B671E0388}" type="datetimeFigureOut">
              <a:rPr lang="es-CL" smtClean="0"/>
              <a:t>01-08-2020</a:t>
            </a:fld>
            <a:endParaRPr lang="es-C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C8048D8-DE5A-4FF8-B1A0-EC6477586446}" type="slidenum">
              <a:rPr lang="es-CL" smtClean="0"/>
              <a:t>‹Nº›</a:t>
            </a:fld>
            <a:endParaRPr lang="es-C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9892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159" name="Rectangle 39"/>
          <p:cNvSpPr>
            <a:spLocks noGrp="1" noChangeArrowheads="1"/>
          </p:cNvSpPr>
          <p:nvPr>
            <p:ph type="title"/>
          </p:nvPr>
        </p:nvSpPr>
        <p:spPr bwMode="auto">
          <a:xfrm>
            <a:off x="0" y="228600"/>
            <a:ext cx="1219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s-ES" altLang="es-CL"/>
              <a:t>Haga clic para modificar el estilo de título del patrón</a:t>
            </a:r>
            <a:endParaRPr lang="en-US" altLang="es-CL"/>
          </a:p>
        </p:txBody>
      </p:sp>
      <p:sp>
        <p:nvSpPr>
          <p:cNvPr id="5160"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fontAlgn="base">
              <a:spcBef>
                <a:spcPct val="0"/>
              </a:spcBef>
              <a:spcAft>
                <a:spcPct val="0"/>
              </a:spcAft>
            </a:pPr>
            <a:endParaRPr lang="en-US" altLang="es-CL">
              <a:solidFill>
                <a:srgbClr val="FFFFFF"/>
              </a:solidFill>
            </a:endParaRPr>
          </a:p>
        </p:txBody>
      </p:sp>
      <p:sp>
        <p:nvSpPr>
          <p:cNvPr id="5161"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fontAlgn="base">
              <a:spcBef>
                <a:spcPct val="0"/>
              </a:spcBef>
              <a:spcAft>
                <a:spcPct val="0"/>
              </a:spcAft>
            </a:pPr>
            <a:endParaRPr lang="en-US" altLang="es-CL">
              <a:solidFill>
                <a:srgbClr val="FFFFFF"/>
              </a:solidFill>
            </a:endParaRPr>
          </a:p>
        </p:txBody>
      </p:sp>
      <p:sp>
        <p:nvSpPr>
          <p:cNvPr id="5162"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fontAlgn="base">
              <a:spcBef>
                <a:spcPct val="0"/>
              </a:spcBef>
              <a:spcAft>
                <a:spcPct val="0"/>
              </a:spcAft>
            </a:pPr>
            <a:fld id="{076372A1-EFCC-4581-B25F-ED5D17BDAC1E}" type="slidenum">
              <a:rPr lang="en-US" altLang="es-CL" smtClean="0">
                <a:solidFill>
                  <a:srgbClr val="FFFFFF"/>
                </a:solidFill>
              </a:rPr>
              <a:pPr fontAlgn="base">
                <a:spcBef>
                  <a:spcPct val="0"/>
                </a:spcBef>
                <a:spcAft>
                  <a:spcPct val="0"/>
                </a:spcAft>
              </a:pPr>
              <a:t>‹Nº›</a:t>
            </a:fld>
            <a:endParaRPr lang="en-US" altLang="es-CL">
              <a:solidFill>
                <a:srgbClr val="FFFFFF"/>
              </a:solidFill>
            </a:endParaRPr>
          </a:p>
        </p:txBody>
      </p:sp>
      <p:sp>
        <p:nvSpPr>
          <p:cNvPr id="5163" name="Rectangle 43"/>
          <p:cNvSpPr>
            <a:spLocks noGrp="1" noChangeArrowheads="1"/>
          </p:cNvSpPr>
          <p:nvPr>
            <p:ph type="body" idx="1"/>
          </p:nvPr>
        </p:nvSpPr>
        <p:spPr bwMode="auto">
          <a:xfrm>
            <a:off x="609600" y="990600"/>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a:t>Editar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Tree>
    <p:extLst>
      <p:ext uri="{BB962C8B-B14F-4D97-AF65-F5344CB8AC3E}">
        <p14:creationId xmlns:p14="http://schemas.microsoft.com/office/powerpoint/2010/main" val="4030068671"/>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1" fontAlgn="base" hangingPunct="1">
        <a:spcBef>
          <a:spcPct val="0"/>
        </a:spcBef>
        <a:spcAft>
          <a:spcPct val="0"/>
        </a:spcAft>
        <a:defRPr sz="3600" kern="1200">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2pPr>
      <a:lvl3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3pPr>
      <a:lvl4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4pPr>
      <a:lvl5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5pPr>
      <a:lvl6pPr marL="4572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6pPr>
      <a:lvl7pPr marL="9144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7pPr>
      <a:lvl8pPr marL="13716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8pPr>
      <a:lvl9pPr marL="18288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60000"/>
        <a:buFont typeface="Wingdings" panose="05000000000000000000" pitchFamily="2" charset="2"/>
        <a:buChar char="n"/>
        <a:defRPr sz="16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16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accent2"/>
        </a:buClr>
        <a:buSzPct val="60000"/>
        <a:buFont typeface="Wingdings" panose="05000000000000000000" pitchFamily="2" charset="2"/>
        <a:buChar char="n"/>
        <a:defRPr sz="16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Clr>
          <a:schemeClr val="tx2"/>
        </a:buClr>
        <a:buChar char="•"/>
        <a:defRPr sz="16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folHlink"/>
        </a:buClr>
        <a:buSzPct val="60000"/>
        <a:buFont typeface="Wingdings" panose="05000000000000000000" pitchFamily="2" charset="2"/>
        <a:buChar char="n"/>
        <a:defRPr sz="16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13181" y="5789468"/>
            <a:ext cx="6876787" cy="716030"/>
          </a:xfrm>
          <a:prstGeom prst="rect">
            <a:avLst/>
          </a:prstGeom>
          <a:noFill/>
        </p:spPr>
        <p:txBody>
          <a:bodyPr wrap="square" rtlCol="0">
            <a:spAutoFit/>
          </a:bodyPr>
          <a:lstStyle/>
          <a:p>
            <a:pPr lvl="0" algn="ctr" defTabSz="457200" fontAlgn="base">
              <a:lnSpc>
                <a:spcPct val="120000"/>
              </a:lnSpc>
              <a:spcBef>
                <a:spcPct val="0"/>
              </a:spcBef>
              <a:spcAft>
                <a:spcPct val="0"/>
              </a:spcAft>
            </a:pPr>
            <a:r>
              <a:rPr lang="es-AR" altLang="es-AR" sz="3600" b="1" dirty="0">
                <a:solidFill>
                  <a:srgbClr val="212F3F"/>
                </a:solidFill>
                <a:latin typeface="Tw Cen MT Condensed" panose="020B0606020104020203" pitchFamily="34" charset="0"/>
                <a:ea typeface="MS PGothic" panose="020B0600070205080204" pitchFamily="34" charset="-128"/>
                <a:cs typeface="Arial" panose="020B0604020202020204" pitchFamily="34" charset="0"/>
              </a:rPr>
              <a:t>DEPARTAMENTO DE PASTORAL</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94" y="109674"/>
            <a:ext cx="3695700" cy="1209675"/>
          </a:xfrm>
          <a:prstGeom prst="rect">
            <a:avLst/>
          </a:prstGeom>
        </p:spPr>
      </p:pic>
      <p:pic>
        <p:nvPicPr>
          <p:cNvPr id="1026" name="Picture 2" descr="Canal virtual 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025" y="1319349"/>
            <a:ext cx="9895561" cy="4470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21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9"/>
            <a:ext cx="12192000" cy="6513071"/>
          </a:xfrm>
          <a:prstGeom prst="rect">
            <a:avLst/>
          </a:prstGeom>
          <a:ln>
            <a:noFill/>
          </a:ln>
          <a:effectLst>
            <a:outerShdw blurRad="292100" dist="139700" dir="2700000" algn="tl" rotWithShape="0">
              <a:srgbClr val="333333">
                <a:alpha val="65000"/>
              </a:srgbClr>
            </a:outerShdw>
          </a:effectLst>
        </p:spPr>
      </p:pic>
      <p:sp>
        <p:nvSpPr>
          <p:cNvPr id="7" name="Rectángulo 6"/>
          <p:cNvSpPr/>
          <p:nvPr/>
        </p:nvSpPr>
        <p:spPr>
          <a:xfrm>
            <a:off x="250520" y="1995929"/>
            <a:ext cx="11583532" cy="307777"/>
          </a:xfrm>
          <a:prstGeom prst="rect">
            <a:avLst/>
          </a:prstGeom>
        </p:spPr>
        <p:txBody>
          <a:bodyPr wrap="square">
            <a:spAutoFit/>
          </a:bodyPr>
          <a:lstStyle/>
          <a:p>
            <a:endParaRPr lang="es-CL" sz="1400" dirty="0"/>
          </a:p>
        </p:txBody>
      </p:sp>
      <p:sp>
        <p:nvSpPr>
          <p:cNvPr id="5" name="Rectángulo 4"/>
          <p:cNvSpPr/>
          <p:nvPr/>
        </p:nvSpPr>
        <p:spPr>
          <a:xfrm>
            <a:off x="784486" y="2769278"/>
            <a:ext cx="10515599" cy="3477875"/>
          </a:xfrm>
          <a:prstGeom prst="rect">
            <a:avLst/>
          </a:prstGeom>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CL" sz="2000" dirty="0">
                <a:solidFill>
                  <a:srgbClr val="C00000"/>
                </a:solidFill>
                <a:latin typeface="Maiandra GD" panose="020E0502030308020204" pitchFamily="34" charset="0"/>
              </a:rPr>
              <a:t>Queridos hermanos, con mucho amor fraternal les recibimos y les damos la bienvenida a la celebración del día del Señor, en el Décimo Octavo Domingo del Tiempo Ordinario.</a:t>
            </a:r>
          </a:p>
          <a:p>
            <a:pPr algn="just"/>
            <a:endParaRPr lang="es-CL" sz="2000" dirty="0">
              <a:solidFill>
                <a:srgbClr val="C00000"/>
              </a:solidFill>
              <a:latin typeface="Maiandra GD" panose="020E0502030308020204" pitchFamily="34" charset="0"/>
            </a:endParaRPr>
          </a:p>
          <a:p>
            <a:pPr algn="just"/>
            <a:r>
              <a:rPr lang="es-CL" sz="2000" dirty="0">
                <a:solidFill>
                  <a:srgbClr val="C00000"/>
                </a:solidFill>
                <a:latin typeface="Maiandra GD" panose="020E0502030308020204" pitchFamily="34" charset="0"/>
              </a:rPr>
              <a:t>La Palabra de Dios de hoy nos hace pensar en las estadísticas y las imágenes patéticas de la realidad de la pobreza y del hambre en el mundo, en que a nosotros nos ha tocado vivir. Más aún en esta realidad de Pandemia y de confinamiento, por la misma.</a:t>
            </a:r>
          </a:p>
          <a:p>
            <a:pPr algn="just"/>
            <a:endParaRPr lang="es-CL" sz="2000" dirty="0">
              <a:solidFill>
                <a:srgbClr val="C00000"/>
              </a:solidFill>
              <a:latin typeface="Maiandra GD" panose="020E0502030308020204" pitchFamily="34" charset="0"/>
            </a:endParaRPr>
          </a:p>
          <a:p>
            <a:pPr algn="just"/>
            <a:r>
              <a:rPr lang="es-CL" sz="2000" dirty="0">
                <a:solidFill>
                  <a:srgbClr val="C00000"/>
                </a:solidFill>
                <a:latin typeface="Maiandra GD" panose="020E0502030308020204" pitchFamily="34" charset="0"/>
              </a:rPr>
              <a:t>Vivimos en un mundo donde tres cuartas partes de la población está </a:t>
            </a:r>
            <a:r>
              <a:rPr lang="es-CL" sz="2000" dirty="0" err="1">
                <a:solidFill>
                  <a:srgbClr val="C00000"/>
                </a:solidFill>
                <a:latin typeface="Maiandra GD" panose="020E0502030308020204" pitchFamily="34" charset="0"/>
              </a:rPr>
              <a:t>infraalimentada</a:t>
            </a:r>
            <a:r>
              <a:rPr lang="es-CL" sz="2000" dirty="0">
                <a:solidFill>
                  <a:srgbClr val="C00000"/>
                </a:solidFill>
                <a:latin typeface="Maiandra GD" panose="020E0502030308020204" pitchFamily="34" charset="0"/>
              </a:rPr>
              <a:t> y una gran parte de la misma es víctima del hambre, las enfermedades y la muerte prematura. </a:t>
            </a:r>
          </a:p>
          <a:p>
            <a:pPr algn="just"/>
            <a:r>
              <a:rPr lang="es-CL" sz="2000" dirty="0">
                <a:solidFill>
                  <a:srgbClr val="C00000"/>
                </a:solidFill>
                <a:latin typeface="Maiandra GD" panose="020E0502030308020204" pitchFamily="34" charset="0"/>
              </a:rPr>
              <a:t>Pidamos que el Redentor nos sacie con el pan de vida y nos haga más solidarios con todos los que padecen hambre en este mundo.</a:t>
            </a:r>
          </a:p>
        </p:txBody>
      </p:sp>
      <p:sp>
        <p:nvSpPr>
          <p:cNvPr id="2" name="Título 1"/>
          <p:cNvSpPr>
            <a:spLocks noGrp="1"/>
          </p:cNvSpPr>
          <p:nvPr>
            <p:ph type="title"/>
          </p:nvPr>
        </p:nvSpPr>
        <p:spPr>
          <a:xfrm>
            <a:off x="250520" y="470262"/>
            <a:ext cx="4714081" cy="928039"/>
          </a:xfrm>
        </p:spPr>
        <p:txBody>
          <a:bodyPr/>
          <a:lstStyle/>
          <a:p>
            <a:r>
              <a:rPr lang="es-CL" dirty="0">
                <a:solidFill>
                  <a:srgbClr val="C00000"/>
                </a:solidFill>
                <a:latin typeface="Maiandra GD" panose="020E0502030308020204" pitchFamily="34" charset="0"/>
              </a:rPr>
              <a:t>PRESENTACIÓN</a:t>
            </a:r>
          </a:p>
        </p:txBody>
      </p:sp>
    </p:spTree>
    <p:extLst>
      <p:ext uri="{BB962C8B-B14F-4D97-AF65-F5344CB8AC3E}">
        <p14:creationId xmlns:p14="http://schemas.microsoft.com/office/powerpoint/2010/main" val="23460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682" y="338201"/>
            <a:ext cx="6463430" cy="726569"/>
          </a:xfrm>
        </p:spPr>
        <p:txBody>
          <a:bodyPr>
            <a:normAutofit fontScale="90000"/>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s-CL" sz="2800" b="1" dirty="0">
                <a:solidFill>
                  <a:srgbClr val="C00000"/>
                </a:solidFill>
                <a:latin typeface="Maiandra GD" panose="020E0502030308020204" pitchFamily="34" charset="0"/>
              </a:rPr>
              <a:t>¿QUÉ NOS DICE LA PALABRA DE DIOS? </a:t>
            </a:r>
            <a:r>
              <a:rPr lang="es-CL" sz="2000" spc="0" dirty="0">
                <a:solidFill>
                  <a:srgbClr val="FFFFFF"/>
                </a:solidFill>
                <a:latin typeface="YouTube Noto"/>
                <a:ea typeface="+mn-ea"/>
                <a:cs typeface="+mn-cs"/>
              </a:rPr>
              <a:t> https://youtu.be/bteJ6ZcAUx</a:t>
            </a:r>
            <a:endParaRPr lang="es-CL" sz="2800" b="1" dirty="0">
              <a:solidFill>
                <a:srgbClr val="C00000"/>
              </a:solidFill>
              <a:latin typeface="Maiandra GD" panose="020E0502030308020204" pitchFamily="34" charset="0"/>
            </a:endParaRPr>
          </a:p>
        </p:txBody>
      </p:sp>
      <p:sp>
        <p:nvSpPr>
          <p:cNvPr id="3" name="Marcador de contenido 2"/>
          <p:cNvSpPr>
            <a:spLocks noGrp="1"/>
          </p:cNvSpPr>
          <p:nvPr>
            <p:ph idx="1"/>
          </p:nvPr>
        </p:nvSpPr>
        <p:spPr>
          <a:xfrm>
            <a:off x="87683" y="952006"/>
            <a:ext cx="7690980" cy="5599075"/>
          </a:xfrm>
        </p:spPr>
        <p:txBody>
          <a:bodyPr>
            <a:noAutofit/>
          </a:bodyPr>
          <a:lstStyle/>
          <a:p>
            <a:pPr marL="190500" marR="190500" algn="just">
              <a:spcAft>
                <a:spcPts val="0"/>
              </a:spcAft>
            </a:pPr>
            <a:r>
              <a:rPr lang="es-CL" b="1" dirty="0">
                <a:solidFill>
                  <a:srgbClr val="C00000"/>
                </a:solidFill>
                <a:latin typeface="Maiandra GD" panose="020E0502030308020204" pitchFamily="34" charset="0"/>
              </a:rPr>
              <a:t>+ Del santo Evangelio según san Mateo</a:t>
            </a:r>
            <a:r>
              <a:rPr lang="es-CL" sz="1800" b="1" dirty="0">
                <a:solidFill>
                  <a:srgbClr val="C00000"/>
                </a:solidFill>
                <a:latin typeface="Maiandra GD" panose="020E0502030308020204" pitchFamily="34" charset="0"/>
              </a:rPr>
              <a:t> 14, 13-21:</a:t>
            </a:r>
          </a:p>
          <a:p>
            <a:pPr marL="190500" marR="190500" indent="288290" algn="just">
              <a:lnSpc>
                <a:spcPts val="1400"/>
              </a:lnSpc>
              <a:spcAft>
                <a:spcPts val="0"/>
              </a:spcAft>
            </a:pPr>
            <a:endParaRPr lang="es-CL" sz="1800" dirty="0">
              <a:solidFill>
                <a:srgbClr val="C00000"/>
              </a:solidFill>
              <a:latin typeface="Maiandra GD" panose="020E0502030308020204" pitchFamily="34" charset="0"/>
            </a:endParaRPr>
          </a:p>
          <a:p>
            <a:pPr marL="190500" marR="190500" indent="288290" algn="just">
              <a:lnSpc>
                <a:spcPts val="1400"/>
              </a:lnSpc>
              <a:spcAft>
                <a:spcPts val="0"/>
              </a:spcAft>
            </a:pPr>
            <a:r>
              <a:rPr lang="es-CL" sz="1800" dirty="0">
                <a:solidFill>
                  <a:srgbClr val="C00000"/>
                </a:solidFill>
                <a:latin typeface="Maiandra GD" panose="020E0502030308020204" pitchFamily="34" charset="0"/>
              </a:rPr>
              <a:t>Jesús se alejó en una barca a un lugar desierto para estar a solas. Apenas lo supo la gente, dejó las ciudades y lo siguió a pie. Cuando desembarcó, Jesús vio una gran muchedumbre y, compadeciéndose de ella, sanó a los enfermos.</a:t>
            </a:r>
          </a:p>
          <a:p>
            <a:pPr marL="190500" marR="190500" indent="288290" algn="just">
              <a:lnSpc>
                <a:spcPts val="1400"/>
              </a:lnSpc>
              <a:spcAft>
                <a:spcPts val="0"/>
              </a:spcAft>
            </a:pPr>
            <a:r>
              <a:rPr lang="es-CL" sz="1800" dirty="0">
                <a:solidFill>
                  <a:srgbClr val="C00000"/>
                </a:solidFill>
                <a:latin typeface="Maiandra GD" panose="020E0502030308020204" pitchFamily="34" charset="0"/>
              </a:rPr>
              <a:t>Al atardecer, los discípulos se acercaron y le dijeron: «Éste es un lugar desierto y ya se hace tarde; despide a la multitud para que vaya a las ciudades a comprarse alimentos».</a:t>
            </a:r>
          </a:p>
          <a:p>
            <a:pPr marL="190500" marR="190500" indent="288290" algn="just">
              <a:lnSpc>
                <a:spcPts val="1400"/>
              </a:lnSpc>
              <a:spcAft>
                <a:spcPts val="0"/>
              </a:spcAft>
            </a:pPr>
            <a:r>
              <a:rPr lang="es-CL" sz="1800" dirty="0">
                <a:solidFill>
                  <a:srgbClr val="C00000"/>
                </a:solidFill>
                <a:latin typeface="Maiandra GD" panose="020E0502030308020204" pitchFamily="34" charset="0"/>
              </a:rPr>
              <a:t>Pero Jesús les dijo: «No es necesario que se vayan, denles de comer ustedes mismos».</a:t>
            </a:r>
          </a:p>
          <a:p>
            <a:pPr marL="190500" marR="190500" indent="288290" algn="just">
              <a:lnSpc>
                <a:spcPts val="1400"/>
              </a:lnSpc>
              <a:spcAft>
                <a:spcPts val="0"/>
              </a:spcAft>
            </a:pPr>
            <a:r>
              <a:rPr lang="es-CL" sz="1800" dirty="0">
                <a:solidFill>
                  <a:srgbClr val="C00000"/>
                </a:solidFill>
                <a:latin typeface="Maiandra GD" panose="020E0502030308020204" pitchFamily="34" charset="0"/>
              </a:rPr>
              <a:t>Ellos respondieron: «Aquí no tenemos más que cinco panes y dos pescados».</a:t>
            </a:r>
          </a:p>
          <a:p>
            <a:pPr marL="190500" marR="190500" indent="288290" algn="just">
              <a:lnSpc>
                <a:spcPts val="1400"/>
              </a:lnSpc>
              <a:spcAft>
                <a:spcPts val="0"/>
              </a:spcAft>
            </a:pPr>
            <a:r>
              <a:rPr lang="es-CL" sz="1800" dirty="0">
                <a:solidFill>
                  <a:srgbClr val="C00000"/>
                </a:solidFill>
                <a:latin typeface="Maiandra GD" panose="020E0502030308020204" pitchFamily="34" charset="0"/>
              </a:rPr>
              <a:t>«Tráiganmelos aquí», les dijo.</a:t>
            </a:r>
          </a:p>
          <a:p>
            <a:pPr marL="190500" marR="190500" indent="288290" algn="just">
              <a:lnSpc>
                <a:spcPts val="1400"/>
              </a:lnSpc>
              <a:spcAft>
                <a:spcPts val="0"/>
              </a:spcAft>
            </a:pPr>
            <a:r>
              <a:rPr lang="es-CL" sz="1800" dirty="0">
                <a:solidFill>
                  <a:srgbClr val="C00000"/>
                </a:solidFill>
                <a:latin typeface="Maiandra GD" panose="020E0502030308020204" pitchFamily="34" charset="0"/>
              </a:rPr>
              <a:t>Y después de ordenar a la multitud que se sentara sobre el pasto, tomó los cinco panes y los dos pescados, y levantando los ojos al cielo, pronunció la bendición, partió los panes, los dio a sus discípulos, y ellos los distribuyeron entre la multitud.</a:t>
            </a:r>
          </a:p>
          <a:p>
            <a:pPr marL="190500" marR="190500" indent="288290" algn="just">
              <a:lnSpc>
                <a:spcPts val="1400"/>
              </a:lnSpc>
              <a:spcAft>
                <a:spcPts val="0"/>
              </a:spcAft>
            </a:pPr>
            <a:r>
              <a:rPr lang="es-CL" sz="1800" dirty="0">
                <a:solidFill>
                  <a:srgbClr val="C00000"/>
                </a:solidFill>
                <a:latin typeface="Maiandra GD" panose="020E0502030308020204" pitchFamily="34" charset="0"/>
              </a:rPr>
              <a:t>Todos comieron hasta saciarse y con los pedazos que sobraron se llenaron doce canastas. Los que comieron fueron unos cinco mil hombres, sin contar las mujeres y los niños.</a:t>
            </a:r>
          </a:p>
          <a:p>
            <a:pPr marL="190500" marR="190500" indent="288290" algn="just">
              <a:lnSpc>
                <a:spcPts val="1400"/>
              </a:lnSpc>
              <a:spcAft>
                <a:spcPts val="0"/>
              </a:spcAft>
            </a:pPr>
            <a:r>
              <a:rPr lang="es-CL" sz="1800" dirty="0">
                <a:solidFill>
                  <a:srgbClr val="C00000"/>
                </a:solidFill>
                <a:latin typeface="Maiandra GD" panose="020E0502030308020204" pitchFamily="34" charset="0"/>
              </a:rPr>
              <a:t> </a:t>
            </a:r>
          </a:p>
          <a:p>
            <a:pPr lvl="0">
              <a:buClr>
                <a:srgbClr val="E48312"/>
              </a:buClr>
            </a:pPr>
            <a:endParaRPr lang="es-CL" b="1" dirty="0">
              <a:solidFill>
                <a:srgbClr val="C00000"/>
              </a:solidFill>
              <a:latin typeface="Maiandra GD" panose="020E0502030308020204" pitchFamily="34" charset="0"/>
            </a:endParaRPr>
          </a:p>
        </p:txBody>
      </p:sp>
      <p:sp>
        <p:nvSpPr>
          <p:cNvPr id="6" name="Rectángulo 5"/>
          <p:cNvSpPr/>
          <p:nvPr/>
        </p:nvSpPr>
        <p:spPr>
          <a:xfrm>
            <a:off x="4630717" y="6433268"/>
            <a:ext cx="4238596" cy="424732"/>
          </a:xfrm>
          <a:prstGeom prst="rect">
            <a:avLst/>
          </a:prstGeom>
        </p:spPr>
        <p:txBody>
          <a:bodyPr wrap="none">
            <a:spAutoFit/>
          </a:bodyPr>
          <a:lstStyle/>
          <a:p>
            <a:pPr marL="1471400" lvl="8" algn="r">
              <a:lnSpc>
                <a:spcPct val="90000"/>
              </a:lnSpc>
              <a:spcBef>
                <a:spcPts val="200"/>
              </a:spcBef>
              <a:spcAft>
                <a:spcPts val="400"/>
              </a:spcAft>
              <a:buClr>
                <a:srgbClr val="E48312"/>
              </a:buClr>
            </a:pPr>
            <a:r>
              <a:rPr lang="es-CL" sz="2400" b="1" dirty="0">
                <a:solidFill>
                  <a:prstClr val="white"/>
                </a:solidFill>
                <a:latin typeface="Maiandra GD" panose="020E0502030308020204" pitchFamily="34" charset="0"/>
              </a:rPr>
              <a:t>PALABRA DE DIOS</a:t>
            </a:r>
          </a:p>
        </p:txBody>
      </p:sp>
      <p:graphicFrame>
        <p:nvGraphicFramePr>
          <p:cNvPr id="5" name="Diagrama 4"/>
          <p:cNvGraphicFramePr/>
          <p:nvPr>
            <p:extLst>
              <p:ext uri="{D42A27DB-BD31-4B8C-83A1-F6EECF244321}">
                <p14:modId xmlns:p14="http://schemas.microsoft.com/office/powerpoint/2010/main" val="3117491503"/>
              </p:ext>
            </p:extLst>
          </p:nvPr>
        </p:nvGraphicFramePr>
        <p:xfrm>
          <a:off x="7778662" y="522515"/>
          <a:ext cx="4413337" cy="5477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79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35" y="496429"/>
            <a:ext cx="7195268" cy="660385"/>
          </a:xfrm>
        </p:spPr>
        <p:txBody>
          <a:bodyPr>
            <a:normAutofit fontScale="90000"/>
          </a:bodyPr>
          <a:lstStyle/>
          <a:p>
            <a:r>
              <a:rPr lang="es-CL" dirty="0">
                <a:solidFill>
                  <a:srgbClr val="C00000"/>
                </a:solidFill>
                <a:latin typeface="Maiandra GD" panose="020E0502030308020204" pitchFamily="34" charset="0"/>
              </a:rPr>
              <a:t>PARA REFLEXIONAR</a:t>
            </a:r>
          </a:p>
        </p:txBody>
      </p:sp>
      <p:sp>
        <p:nvSpPr>
          <p:cNvPr id="6" name="Marcador de contenido 5"/>
          <p:cNvSpPr>
            <a:spLocks noGrp="1"/>
          </p:cNvSpPr>
          <p:nvPr>
            <p:ph idx="1"/>
          </p:nvPr>
        </p:nvSpPr>
        <p:spPr>
          <a:xfrm>
            <a:off x="240616" y="1946290"/>
            <a:ext cx="8292229" cy="4023360"/>
          </a:xfrm>
        </p:spPr>
        <p:txBody>
          <a:bodyPr/>
          <a:lstStyle/>
          <a:p>
            <a:pPr algn="just"/>
            <a:r>
              <a:rPr lang="es-CL" dirty="0">
                <a:solidFill>
                  <a:srgbClr val="C00000"/>
                </a:solidFill>
                <a:latin typeface="Maiandra GD" panose="020E0502030308020204" pitchFamily="34" charset="0"/>
              </a:rPr>
              <a:t>¿SABES CUÁL ES EL SECRETO DEL ÉXITO?...</a:t>
            </a:r>
          </a:p>
          <a:p>
            <a:pPr algn="just"/>
            <a:r>
              <a:rPr lang="es-CL" dirty="0">
                <a:solidFill>
                  <a:srgbClr val="C00000"/>
                </a:solidFill>
                <a:latin typeface="Maiandra GD" panose="020E0502030308020204" pitchFamily="34" charset="0"/>
              </a:rPr>
              <a:t>Hace algún tiempo encontré este mensaje titulado</a:t>
            </a:r>
            <a:r>
              <a:rPr lang="es-CL" b="1" dirty="0">
                <a:solidFill>
                  <a:srgbClr val="C00000"/>
                </a:solidFill>
                <a:latin typeface="Maiandra GD" panose="020E0502030308020204" pitchFamily="34" charset="0"/>
              </a:rPr>
              <a:t>:¿En manos de quién? </a:t>
            </a:r>
            <a:r>
              <a:rPr lang="es-CL" dirty="0">
                <a:solidFill>
                  <a:srgbClr val="C00000"/>
                </a:solidFill>
                <a:latin typeface="Maiandra GD" panose="020E0502030308020204" pitchFamily="34" charset="0"/>
              </a:rPr>
              <a:t>y decía así:</a:t>
            </a:r>
          </a:p>
          <a:p>
            <a:pPr algn="just"/>
            <a:r>
              <a:rPr lang="es-CL" dirty="0">
                <a:solidFill>
                  <a:srgbClr val="C00000"/>
                </a:solidFill>
                <a:latin typeface="Maiandra GD" panose="020E0502030308020204" pitchFamily="34" charset="0"/>
              </a:rPr>
              <a:t> ¡Todo depende de en manos de quién está el asunto! Una pelota de  </a:t>
            </a:r>
            <a:r>
              <a:rPr lang="es-CL" dirty="0" err="1">
                <a:solidFill>
                  <a:srgbClr val="C00000"/>
                </a:solidFill>
                <a:latin typeface="Maiandra GD" panose="020E0502030308020204" pitchFamily="34" charset="0"/>
              </a:rPr>
              <a:t>basketball</a:t>
            </a:r>
            <a:r>
              <a:rPr lang="es-CL" dirty="0">
                <a:solidFill>
                  <a:srgbClr val="C00000"/>
                </a:solidFill>
                <a:latin typeface="Maiandra GD" panose="020E0502030308020204" pitchFamily="34" charset="0"/>
              </a:rPr>
              <a:t> en mis manos vale unos 19 dólares, pero en las manos de Lebrón James vale alrededor de 3.000.000 de dólares. Una raqueta de tenis en mis manos no sirve para nada, pero en manos de Novak Djokovic significa el campeonato en Wimbledon. Una honda en mis manos es un juego de niños, pero en manos de David es el arma de la victoria del Pueblo de Dios. Cinco panes y dos peces en mis manos son un par de </a:t>
            </a:r>
            <a:r>
              <a:rPr lang="es-CL" dirty="0" err="1">
                <a:solidFill>
                  <a:srgbClr val="C00000"/>
                </a:solidFill>
                <a:latin typeface="Maiandra GD" panose="020E0502030308020204" pitchFamily="34" charset="0"/>
              </a:rPr>
              <a:t>sandwiches</a:t>
            </a:r>
            <a:r>
              <a:rPr lang="es-CL" dirty="0">
                <a:solidFill>
                  <a:srgbClr val="C00000"/>
                </a:solidFill>
                <a:latin typeface="Maiandra GD" panose="020E0502030308020204" pitchFamily="34" charset="0"/>
              </a:rPr>
              <a:t> de pescado, pero en manos de Jesús son el alimento para miles... ¡Todo depende de en manos de quién está el asunto!</a:t>
            </a:r>
          </a:p>
        </p:txBody>
      </p:sp>
      <p:graphicFrame>
        <p:nvGraphicFramePr>
          <p:cNvPr id="9" name="Diagrama 8"/>
          <p:cNvGraphicFramePr/>
          <p:nvPr>
            <p:extLst>
              <p:ext uri="{D42A27DB-BD31-4B8C-83A1-F6EECF244321}">
                <p14:modId xmlns:p14="http://schemas.microsoft.com/office/powerpoint/2010/main" val="2050749567"/>
              </p:ext>
            </p:extLst>
          </p:nvPr>
        </p:nvGraphicFramePr>
        <p:xfrm>
          <a:off x="5975797" y="-67213"/>
          <a:ext cx="5410722" cy="2956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Se lo decía para probarle, porque Él sabía lo que iba a hacer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1158" y="3669422"/>
            <a:ext cx="2841625" cy="282122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Novak Đoković - Wikipedia, la enciclopedia lib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140826" y="307367"/>
            <a:ext cx="2139642" cy="24117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El rey David: La nueva apuesta bíblica de TVN | TV y Espectáculo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0" y="1752963"/>
            <a:ext cx="2286000" cy="22073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noFill/>
          <a:ln>
            <a:noFill/>
          </a:ln>
        </p:spPr>
        <p:txBody>
          <a:bodyPr/>
          <a:lstStyle/>
          <a:p>
            <a:r>
              <a:rPr lang="en-US" altLang="es-CL" sz="4400" dirty="0">
                <a:solidFill>
                  <a:srgbClr val="C00000"/>
                </a:solidFill>
                <a:effectLst>
                  <a:outerShdw blurRad="38100" dist="38100" dir="2700000" algn="tl">
                    <a:srgbClr val="C0C0C0"/>
                  </a:outerShdw>
                </a:effectLst>
                <a:latin typeface="Maiandra GD" panose="020E0502030308020204" pitchFamily="34" charset="0"/>
              </a:rPr>
              <a:t>DIALOGUEMOS</a:t>
            </a:r>
          </a:p>
        </p:txBody>
      </p:sp>
      <p:sp>
        <p:nvSpPr>
          <p:cNvPr id="418819" name="Freeform 3"/>
          <p:cNvSpPr>
            <a:spLocks/>
          </p:cNvSpPr>
          <p:nvPr/>
        </p:nvSpPr>
        <p:spPr bwMode="gray">
          <a:xfrm>
            <a:off x="2272832" y="2587295"/>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base" hangingPunct="0">
              <a:spcBef>
                <a:spcPct val="0"/>
              </a:spcBef>
              <a:spcAft>
                <a:spcPct val="0"/>
              </a:spcAft>
            </a:pPr>
            <a:endParaRPr lang="es-CL">
              <a:solidFill>
                <a:srgbClr val="FFFFFF"/>
              </a:solidFill>
              <a:latin typeface="Arial" panose="020B0604020202020204" pitchFamily="34" charset="0"/>
            </a:endParaRPr>
          </a:p>
        </p:txBody>
      </p:sp>
      <p:sp>
        <p:nvSpPr>
          <p:cNvPr id="418820" name="Freeform 4"/>
          <p:cNvSpPr>
            <a:spLocks/>
          </p:cNvSpPr>
          <p:nvPr/>
        </p:nvSpPr>
        <p:spPr bwMode="gray">
          <a:xfrm rot="10800000">
            <a:off x="8198593" y="1408658"/>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base" hangingPunct="0">
              <a:spcBef>
                <a:spcPct val="0"/>
              </a:spcBef>
              <a:spcAft>
                <a:spcPct val="0"/>
              </a:spcAft>
            </a:pPr>
            <a:endParaRPr lang="es-CL">
              <a:solidFill>
                <a:srgbClr val="FFFFFF"/>
              </a:solidFill>
              <a:latin typeface="Arial" panose="020B0604020202020204" pitchFamily="34" charset="0"/>
            </a:endParaRPr>
          </a:p>
        </p:txBody>
      </p:sp>
      <p:sp>
        <p:nvSpPr>
          <p:cNvPr id="418821" name="Rectangle 5"/>
          <p:cNvSpPr>
            <a:spLocks noChangeArrowheads="1"/>
          </p:cNvSpPr>
          <p:nvPr/>
        </p:nvSpPr>
        <p:spPr bwMode="gray">
          <a:xfrm>
            <a:off x="2552700" y="1676060"/>
            <a:ext cx="7342862" cy="1575127"/>
          </a:xfrm>
          <a:prstGeom prst="rect">
            <a:avLst/>
          </a:prstGeom>
          <a:solidFill>
            <a:srgbClr val="E085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CC6600"/>
                </a:solidFill>
                <a:miter lim="800000"/>
                <a:headEnd/>
                <a:tailEnd/>
              </a14:hiddenLine>
            </a:ext>
          </a:extLst>
        </p:spPr>
        <p:txBody>
          <a:bodyPr anchor="ctr"/>
          <a:lstStyle/>
          <a:p>
            <a:pPr lvl="0" algn="just" eaLnBrk="0" fontAlgn="base" hangingPunct="0">
              <a:spcBef>
                <a:spcPct val="0"/>
              </a:spcBef>
              <a:spcAft>
                <a:spcPct val="0"/>
              </a:spcAft>
            </a:pPr>
            <a:endParaRPr lang="es-CL" altLang="es-CL" dirty="0">
              <a:latin typeface="Maiandra GD" panose="020E0502030308020204" pitchFamily="34" charset="0"/>
            </a:endParaRPr>
          </a:p>
          <a:p>
            <a:pPr lvl="0" algn="just" eaLnBrk="0" fontAlgn="base" hangingPunct="0">
              <a:spcBef>
                <a:spcPct val="0"/>
              </a:spcBef>
              <a:spcAft>
                <a:spcPct val="0"/>
              </a:spcAft>
            </a:pPr>
            <a:r>
              <a:rPr lang="es-CL" altLang="es-CL" dirty="0">
                <a:latin typeface="Maiandra GD" panose="020E0502030308020204" pitchFamily="34" charset="0"/>
              </a:rPr>
              <a:t>¡Aquí está la primera parte del secreto del éxito!: Darle a Jesús TODO lo que somos y tenemos. No importa que no sea casi nada, o prácticamente nada. Lo importante es dárselo porque Él quiere contar con esa nada para hacer sus obras. Y la segunda parte del secreto es ponerlo en SUS MANOS. Y Él se encarga de todo lo demás.</a:t>
            </a:r>
            <a:endParaRPr lang="en-US" altLang="es-CL" dirty="0">
              <a:latin typeface="Maiandra GD" panose="020E0502030308020204" pitchFamily="34" charset="0"/>
            </a:endParaRPr>
          </a:p>
          <a:p>
            <a:pPr algn="ctr" eaLnBrk="0" fontAlgn="base" hangingPunct="0">
              <a:spcBef>
                <a:spcPct val="0"/>
              </a:spcBef>
              <a:spcAft>
                <a:spcPct val="0"/>
              </a:spcAft>
            </a:pPr>
            <a:endParaRPr lang="en-US" altLang="es-CL" dirty="0">
              <a:solidFill>
                <a:srgbClr val="FFFFFF"/>
              </a:solidFill>
              <a:latin typeface="Arial" panose="020B0604020202020204" pitchFamily="34" charset="0"/>
            </a:endParaRPr>
          </a:p>
        </p:txBody>
      </p:sp>
      <p:sp>
        <p:nvSpPr>
          <p:cNvPr id="418822" name="Freeform 6"/>
          <p:cNvSpPr>
            <a:spLocks/>
          </p:cNvSpPr>
          <p:nvPr/>
        </p:nvSpPr>
        <p:spPr bwMode="gray">
          <a:xfrm>
            <a:off x="1150197" y="5215563"/>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base" hangingPunct="0">
              <a:spcBef>
                <a:spcPct val="0"/>
              </a:spcBef>
              <a:spcAft>
                <a:spcPct val="0"/>
              </a:spcAft>
            </a:pPr>
            <a:endParaRPr lang="es-CL">
              <a:solidFill>
                <a:srgbClr val="FFFFFF"/>
              </a:solidFill>
              <a:latin typeface="Arial" panose="020B0604020202020204" pitchFamily="34" charset="0"/>
            </a:endParaRPr>
          </a:p>
        </p:txBody>
      </p:sp>
      <p:sp>
        <p:nvSpPr>
          <p:cNvPr id="418823" name="Freeform 7"/>
          <p:cNvSpPr>
            <a:spLocks/>
          </p:cNvSpPr>
          <p:nvPr/>
        </p:nvSpPr>
        <p:spPr bwMode="gray">
          <a:xfrm rot="10800000">
            <a:off x="9361488" y="3905361"/>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base" hangingPunct="0">
              <a:spcBef>
                <a:spcPct val="0"/>
              </a:spcBef>
              <a:spcAft>
                <a:spcPct val="0"/>
              </a:spcAft>
            </a:pPr>
            <a:endParaRPr lang="es-CL">
              <a:solidFill>
                <a:srgbClr val="FFFFFF"/>
              </a:solidFill>
              <a:latin typeface="Arial" panose="020B0604020202020204" pitchFamily="34" charset="0"/>
            </a:endParaRPr>
          </a:p>
        </p:txBody>
      </p:sp>
      <p:sp>
        <p:nvSpPr>
          <p:cNvPr id="418824" name="Rectangle 8"/>
          <p:cNvSpPr>
            <a:spLocks noChangeArrowheads="1"/>
          </p:cNvSpPr>
          <p:nvPr/>
        </p:nvSpPr>
        <p:spPr bwMode="gray">
          <a:xfrm>
            <a:off x="1287571" y="4095848"/>
            <a:ext cx="9860593" cy="1886074"/>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algn="just" eaLnBrk="0" fontAlgn="base" hangingPunct="0">
              <a:spcBef>
                <a:spcPct val="0"/>
              </a:spcBef>
              <a:spcAft>
                <a:spcPct val="0"/>
              </a:spcAft>
            </a:pPr>
            <a:r>
              <a:rPr lang="es-CL" altLang="es-CL" dirty="0">
                <a:latin typeface="Maiandra GD" panose="020E0502030308020204" pitchFamily="34" charset="0"/>
              </a:rPr>
              <a:t>Esta sea la  enseñanza de hoy: Sé generoso y magnánimo con Dios y con los demás: da de ti mismo, no seas egoísta ni tacaño. Da de tus bienes materiales y espirituales, comparte tu tiempo y tus cosas con los demás; pero, sobre todo, dónate a ti mismo a tu prójimo: ¡no importa que sólo tengas cinco panes y dos peces! Pon todos tus proyectos, tus inquietudes, tus preocupaciones, tus miedos, tus deseos, tus sueños, tu familia, tus relaciones, tu TODO EN MANOS DE DIOS, pues sabemos que todo depende de en manos de quién está el asunto!</a:t>
            </a:r>
            <a:endParaRPr lang="en-US" altLang="es-CL" dirty="0">
              <a:latin typeface="Maiandra GD" panose="020E0502030308020204" pitchFamily="34" charset="0"/>
            </a:endParaRPr>
          </a:p>
          <a:p>
            <a:pPr algn="ctr" eaLnBrk="0" fontAlgn="base" hangingPunct="0">
              <a:spcBef>
                <a:spcPct val="0"/>
              </a:spcBef>
              <a:spcAft>
                <a:spcPct val="0"/>
              </a:spcAft>
            </a:pPr>
            <a:endParaRPr lang="en-US" altLang="es-CL" dirty="0">
              <a:solidFill>
                <a:srgbClr val="FFFFFF"/>
              </a:solidFill>
              <a:latin typeface="Arial" panose="020B0604020202020204" pitchFamily="34" charset="0"/>
            </a:endParaRPr>
          </a:p>
        </p:txBody>
      </p:sp>
    </p:spTree>
    <p:extLst>
      <p:ext uri="{BB962C8B-B14F-4D97-AF65-F5344CB8AC3E}">
        <p14:creationId xmlns:p14="http://schemas.microsoft.com/office/powerpoint/2010/main" val="414296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ensaje de los obispos de Chile: Contigo, Virgen del Carmen ..."/>
          <p:cNvPicPr>
            <a:picLocks noChangeAspect="1" noChangeArrowheads="1"/>
          </p:cNvPicPr>
          <p:nvPr/>
        </p:nvPicPr>
        <p:blipFill rotWithShape="1">
          <a:blip r:embed="rId2">
            <a:extLst>
              <a:ext uri="{28A0092B-C50C-407E-A947-70E740481C1C}">
                <a14:useLocalDpi xmlns:a14="http://schemas.microsoft.com/office/drawing/2010/main" val="0"/>
              </a:ext>
            </a:extLst>
          </a:blip>
          <a:srcRect l="22882" t="5497" r="22411" b="5710"/>
          <a:stretch/>
        </p:blipFill>
        <p:spPr bwMode="auto">
          <a:xfrm>
            <a:off x="337217" y="-1"/>
            <a:ext cx="5534537" cy="57707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5887232" y="0"/>
            <a:ext cx="5634207" cy="6186309"/>
          </a:xfrm>
          <a:prstGeom prst="rect">
            <a:avLst/>
          </a:prstGeom>
        </p:spPr>
        <p:txBody>
          <a:bodyPr wrap="square">
            <a:spAutoFit/>
          </a:bodyPr>
          <a:lstStyle/>
          <a:p>
            <a:pPr algn="ctr"/>
            <a:r>
              <a:rPr lang="es-CL" dirty="0">
                <a:solidFill>
                  <a:srgbClr val="002060"/>
                </a:solidFill>
                <a:latin typeface="Gill Sans MT Condensed" panose="020B0506020104020203" pitchFamily="34" charset="0"/>
              </a:rPr>
              <a:t>Oh María,</a:t>
            </a:r>
          </a:p>
          <a:p>
            <a:pPr algn="ctr"/>
            <a:r>
              <a:rPr lang="es-CL" dirty="0">
                <a:solidFill>
                  <a:srgbClr val="002060"/>
                </a:solidFill>
                <a:latin typeface="Gill Sans MT Condensed" panose="020B0506020104020203" pitchFamily="34" charset="0"/>
              </a:rPr>
              <a:t>tú resplandeces siempre en nuestro camino </a:t>
            </a:r>
          </a:p>
          <a:p>
            <a:pPr algn="ctr"/>
            <a:r>
              <a:rPr lang="es-CL" dirty="0">
                <a:solidFill>
                  <a:srgbClr val="002060"/>
                </a:solidFill>
                <a:latin typeface="Gill Sans MT Condensed" panose="020B0506020104020203" pitchFamily="34" charset="0"/>
              </a:rPr>
              <a:t>como signo de salvación y de esperanza. </a:t>
            </a:r>
          </a:p>
          <a:p>
            <a:pPr algn="ctr"/>
            <a:r>
              <a:rPr lang="es-CL" dirty="0">
                <a:solidFill>
                  <a:srgbClr val="002060"/>
                </a:solidFill>
                <a:latin typeface="Gill Sans MT Condensed" panose="020B0506020104020203" pitchFamily="34" charset="0"/>
              </a:rPr>
              <a:t>Nosotros nos confiamos a ti, Salud de los enfermos, </a:t>
            </a:r>
          </a:p>
          <a:p>
            <a:pPr algn="ctr"/>
            <a:r>
              <a:rPr lang="es-CL" dirty="0">
                <a:solidFill>
                  <a:srgbClr val="002060"/>
                </a:solidFill>
                <a:latin typeface="Gill Sans MT Condensed" panose="020B0506020104020203" pitchFamily="34" charset="0"/>
              </a:rPr>
              <a:t>que al pie de la cruz te asociaste al dolor de Jesús, </a:t>
            </a:r>
          </a:p>
          <a:p>
            <a:pPr algn="ctr"/>
            <a:r>
              <a:rPr lang="es-CL" dirty="0">
                <a:solidFill>
                  <a:srgbClr val="002060"/>
                </a:solidFill>
                <a:latin typeface="Gill Sans MT Condensed" panose="020B0506020104020203" pitchFamily="34" charset="0"/>
              </a:rPr>
              <a:t>manteniendo firme tu fe.</a:t>
            </a:r>
          </a:p>
          <a:p>
            <a:pPr algn="ctr"/>
            <a:r>
              <a:rPr lang="es-CL" dirty="0">
                <a:solidFill>
                  <a:srgbClr val="002060"/>
                </a:solidFill>
                <a:latin typeface="Gill Sans MT Condensed" panose="020B0506020104020203" pitchFamily="34" charset="0"/>
              </a:rPr>
              <a:t>Oh Madre amorosa, tú sabes lo que necesitamos</a:t>
            </a:r>
          </a:p>
          <a:p>
            <a:pPr algn="ctr"/>
            <a:r>
              <a:rPr lang="es-CL" dirty="0">
                <a:solidFill>
                  <a:srgbClr val="002060"/>
                </a:solidFill>
                <a:latin typeface="Gill Sans MT Condensed" panose="020B0506020104020203" pitchFamily="34" charset="0"/>
              </a:rPr>
              <a:t>y estamos seguros de que proveerás,</a:t>
            </a:r>
          </a:p>
          <a:p>
            <a:pPr algn="ctr"/>
            <a:r>
              <a:rPr lang="es-CL" dirty="0">
                <a:solidFill>
                  <a:srgbClr val="002060"/>
                </a:solidFill>
                <a:latin typeface="Gill Sans MT Condensed" panose="020B0506020104020203" pitchFamily="34" charset="0"/>
              </a:rPr>
              <a:t>como lo hiciste en Caná de Galilea.</a:t>
            </a:r>
          </a:p>
          <a:p>
            <a:pPr algn="ctr"/>
            <a:r>
              <a:rPr lang="es-CL" dirty="0">
                <a:solidFill>
                  <a:srgbClr val="002060"/>
                </a:solidFill>
                <a:latin typeface="Gill Sans MT Condensed" panose="020B0506020104020203" pitchFamily="34" charset="0"/>
              </a:rPr>
              <a:t>Intercede por nosotros ante tu Hijo Jesús,</a:t>
            </a:r>
          </a:p>
          <a:p>
            <a:pPr algn="ctr"/>
            <a:r>
              <a:rPr lang="es-CL" dirty="0">
                <a:solidFill>
                  <a:srgbClr val="002060"/>
                </a:solidFill>
                <a:latin typeface="Gill Sans MT Condensed" panose="020B0506020104020203" pitchFamily="34" charset="0"/>
              </a:rPr>
              <a:t>el Divino Médico, por aquellos que han enfermado,</a:t>
            </a:r>
          </a:p>
          <a:p>
            <a:pPr algn="ctr"/>
            <a:r>
              <a:rPr lang="es-CL" dirty="0">
                <a:solidFill>
                  <a:srgbClr val="002060"/>
                </a:solidFill>
                <a:latin typeface="Gill Sans MT Condensed" panose="020B0506020104020203" pitchFamily="34" charset="0"/>
              </a:rPr>
              <a:t>por quienes son más vulnerables y por quienes han muerto.</a:t>
            </a:r>
          </a:p>
          <a:p>
            <a:pPr algn="ctr"/>
            <a:r>
              <a:rPr lang="es-CL" dirty="0">
                <a:solidFill>
                  <a:srgbClr val="002060"/>
                </a:solidFill>
                <a:latin typeface="Gill Sans MT Condensed" panose="020B0506020104020203" pitchFamily="34" charset="0"/>
              </a:rPr>
              <a:t>Intercede también por quienes cargan la</a:t>
            </a:r>
          </a:p>
          <a:p>
            <a:pPr algn="ctr"/>
            <a:r>
              <a:rPr lang="es-CL" dirty="0">
                <a:solidFill>
                  <a:srgbClr val="002060"/>
                </a:solidFill>
                <a:latin typeface="Gill Sans MT Condensed" panose="020B0506020104020203" pitchFamily="34" charset="0"/>
              </a:rPr>
              <a:t>responsabilidad de proteger la salud</a:t>
            </a:r>
          </a:p>
          <a:p>
            <a:pPr algn="ctr"/>
            <a:r>
              <a:rPr lang="es-CL" dirty="0">
                <a:solidFill>
                  <a:srgbClr val="002060"/>
                </a:solidFill>
                <a:latin typeface="Gill Sans MT Condensed" panose="020B0506020104020203" pitchFamily="34" charset="0"/>
              </a:rPr>
              <a:t>y seguridad de los demás y por quienes</a:t>
            </a:r>
          </a:p>
          <a:p>
            <a:pPr algn="ctr"/>
            <a:r>
              <a:rPr lang="es-CL" dirty="0">
                <a:solidFill>
                  <a:srgbClr val="002060"/>
                </a:solidFill>
                <a:latin typeface="Gill Sans MT Condensed" panose="020B0506020104020203" pitchFamily="34" charset="0"/>
              </a:rPr>
              <a:t>atienden al enfermo y buscan una cura.</a:t>
            </a:r>
          </a:p>
          <a:p>
            <a:pPr algn="ctr"/>
            <a:r>
              <a:rPr lang="es-CL" dirty="0">
                <a:solidFill>
                  <a:srgbClr val="002060"/>
                </a:solidFill>
                <a:latin typeface="Gill Sans MT Condensed" panose="020B0506020104020203" pitchFamily="34" charset="0"/>
              </a:rPr>
              <a:t>Ayúdanos, Madre del Divino Amor,</a:t>
            </a:r>
          </a:p>
          <a:p>
            <a:pPr algn="ctr"/>
            <a:r>
              <a:rPr lang="es-CL" dirty="0">
                <a:solidFill>
                  <a:srgbClr val="002060"/>
                </a:solidFill>
                <a:latin typeface="Gill Sans MT Condensed" panose="020B0506020104020203" pitchFamily="34" charset="0"/>
              </a:rPr>
              <a:t>a conformarnos a la voluntad del Padre</a:t>
            </a:r>
          </a:p>
          <a:p>
            <a:pPr algn="ctr"/>
            <a:r>
              <a:rPr lang="es-CL" dirty="0">
                <a:solidFill>
                  <a:srgbClr val="002060"/>
                </a:solidFill>
                <a:latin typeface="Gill Sans MT Condensed" panose="020B0506020104020203" pitchFamily="34" charset="0"/>
              </a:rPr>
              <a:t>y a hacer lo que nos dirá Jesús, quien ha</a:t>
            </a:r>
          </a:p>
          <a:p>
            <a:pPr algn="ctr"/>
            <a:r>
              <a:rPr lang="es-CL" dirty="0">
                <a:solidFill>
                  <a:srgbClr val="002060"/>
                </a:solidFill>
                <a:latin typeface="Gill Sans MT Condensed" panose="020B0506020104020203" pitchFamily="34" charset="0"/>
              </a:rPr>
              <a:t> tomado sobre sí nuestros sufrimientos y ha cargado con</a:t>
            </a:r>
          </a:p>
          <a:p>
            <a:pPr algn="ctr"/>
            <a:r>
              <a:rPr lang="es-CL" dirty="0">
                <a:solidFill>
                  <a:srgbClr val="002060"/>
                </a:solidFill>
                <a:latin typeface="Gill Sans MT Condensed" panose="020B0506020104020203" pitchFamily="34" charset="0"/>
              </a:rPr>
              <a:t>nuestros dolores para conducirnos, a través de la Cruz,</a:t>
            </a:r>
          </a:p>
          <a:p>
            <a:pPr algn="ctr"/>
            <a:r>
              <a:rPr lang="es-CL" dirty="0">
                <a:solidFill>
                  <a:srgbClr val="002060"/>
                </a:solidFill>
                <a:latin typeface="Gill Sans MT Condensed" panose="020B0506020104020203" pitchFamily="34" charset="0"/>
              </a:rPr>
              <a:t>a la alegría de la Resurrección. Amén.</a:t>
            </a:r>
          </a:p>
        </p:txBody>
      </p:sp>
      <p:sp>
        <p:nvSpPr>
          <p:cNvPr id="7" name="CuadroTexto 6"/>
          <p:cNvSpPr txBox="1"/>
          <p:nvPr/>
        </p:nvSpPr>
        <p:spPr>
          <a:xfrm>
            <a:off x="337217" y="5232123"/>
            <a:ext cx="5887233" cy="1077218"/>
          </a:xfrm>
          <a:prstGeom prst="rect">
            <a:avLst/>
          </a:prstGeom>
          <a:noFill/>
        </p:spPr>
        <p:txBody>
          <a:bodyPr wrap="square" rtlCol="0">
            <a:prstTxWarp prst="textCanDown">
              <a:avLst>
                <a:gd name="adj" fmla="val 25914"/>
              </a:avLst>
            </a:prstTxWarp>
            <a:spAutoFit/>
          </a:bodyPr>
          <a:lstStyle/>
          <a:p>
            <a:pPr algn="ctr"/>
            <a:r>
              <a:rPr lang="es-CL" sz="3200" b="1" dirty="0">
                <a:solidFill>
                  <a:srgbClr val="002060"/>
                </a:solidFill>
                <a:latin typeface="Arabic Typesetting" panose="03020402040406030203" pitchFamily="66" charset="-78"/>
                <a:cs typeface="Arabic Typesetting" panose="03020402040406030203" pitchFamily="66" charset="-78"/>
              </a:rPr>
              <a:t>Virgen del Carmen, Madre y Reina de Chile, ¡salva a tu pueblo que clama a ti!</a:t>
            </a:r>
          </a:p>
        </p:txBody>
      </p:sp>
    </p:spTree>
    <p:extLst>
      <p:ext uri="{BB962C8B-B14F-4D97-AF65-F5344CB8AC3E}">
        <p14:creationId xmlns:p14="http://schemas.microsoft.com/office/powerpoint/2010/main" val="31373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endicion"/>
          <p:cNvPicPr>
            <a:picLocks noChangeAspect="1" noChangeArrowheads="1" noCrop="1"/>
          </p:cNvPicPr>
          <p:nvPr/>
        </p:nvPicPr>
        <p:blipFill>
          <a:blip r:embed="rId2"/>
          <a:srcRect/>
          <a:stretch>
            <a:fillRect/>
          </a:stretch>
        </p:blipFill>
        <p:spPr bwMode="auto">
          <a:xfrm>
            <a:off x="179578" y="-250521"/>
            <a:ext cx="3836458" cy="6857999"/>
          </a:xfrm>
          <a:prstGeom prst="ellipse">
            <a:avLst/>
          </a:prstGeom>
          <a:ln>
            <a:noFill/>
          </a:ln>
          <a:effectLst>
            <a:softEdge rad="112500"/>
          </a:effectLst>
        </p:spPr>
      </p:pic>
      <p:sp>
        <p:nvSpPr>
          <p:cNvPr id="6" name="WordArt 3"/>
          <p:cNvSpPr>
            <a:spLocks noChangeArrowheads="1" noChangeShapeType="1" noTextEdit="1"/>
          </p:cNvSpPr>
          <p:nvPr/>
        </p:nvSpPr>
        <p:spPr bwMode="gray">
          <a:xfrm rot="725381">
            <a:off x="3544449" y="942788"/>
            <a:ext cx="7995137" cy="1254745"/>
          </a:xfrm>
          <a:prstGeom prst="rect">
            <a:avLst/>
          </a:prstGeom>
        </p:spPr>
        <p:txBody>
          <a:bodyPr wrap="none" fromWordArt="1">
            <a:prstTxWarp prst="textDeflateBottom">
              <a:avLst/>
            </a:prstTxWarp>
          </a:bodyPr>
          <a:lstStyle/>
          <a:p>
            <a:pPr algn="ctr" fontAlgn="base">
              <a:spcBef>
                <a:spcPct val="0"/>
              </a:spcBef>
              <a:spcAft>
                <a:spcPct val="0"/>
              </a:spcAft>
            </a:pPr>
            <a:r>
              <a:rPr lang="es-CL" sz="5400" b="1" kern="10" dirty="0">
                <a:ln w="28575">
                  <a:solidFill>
                    <a:srgbClr val="FFFFFF"/>
                  </a:solidFill>
                  <a:round/>
                  <a:headEnd/>
                  <a:tailEnd/>
                </a:ln>
                <a:solidFill>
                  <a:srgbClr val="C00000"/>
                </a:solidFill>
                <a:effectLst>
                  <a:outerShdw dist="89803" dir="2700000" algn="ctr" rotWithShape="0">
                    <a:srgbClr val="000000">
                      <a:alpha val="50000"/>
                    </a:srgbClr>
                  </a:outerShdw>
                </a:effectLst>
                <a:latin typeface="Verdana" panose="020B0604030504040204" pitchFamily="34" charset="0"/>
                <a:ea typeface="Verdana" panose="020B0604030504040204" pitchFamily="34" charset="0"/>
                <a:cs typeface="Verdana" panose="020B0604030504040204" pitchFamily="34" charset="0"/>
              </a:rPr>
              <a:t>DIOS LOS BENDIGA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138" y="3394651"/>
            <a:ext cx="5108794" cy="1690916"/>
          </a:xfrm>
          <a:prstGeom prst="rect">
            <a:avLst/>
          </a:prstGeom>
        </p:spPr>
      </p:pic>
    </p:spTree>
    <p:extLst>
      <p:ext uri="{BB962C8B-B14F-4D97-AF65-F5344CB8AC3E}">
        <p14:creationId xmlns:p14="http://schemas.microsoft.com/office/powerpoint/2010/main" val="1918969038"/>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CD100_dark_2002">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5172</TotalTime>
  <Words>947</Words>
  <Application>Microsoft Office PowerPoint</Application>
  <PresentationFormat>Panorámica</PresentationFormat>
  <Paragraphs>54</Paragraphs>
  <Slides>7</Slides>
  <Notes>1</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7</vt:i4>
      </vt:variant>
    </vt:vector>
  </HeadingPairs>
  <TitlesOfParts>
    <vt:vector size="20" baseType="lpstr">
      <vt:lpstr>Arabic Typesetting</vt:lpstr>
      <vt:lpstr>Arial</vt:lpstr>
      <vt:lpstr>Calibri</vt:lpstr>
      <vt:lpstr>Calibri Light</vt:lpstr>
      <vt:lpstr>Gill Sans MT Condensed</vt:lpstr>
      <vt:lpstr>Gill Sans MT Ext Condensed Bold</vt:lpstr>
      <vt:lpstr>Maiandra GD</vt:lpstr>
      <vt:lpstr>Tw Cen MT Condensed</vt:lpstr>
      <vt:lpstr>Verdana</vt:lpstr>
      <vt:lpstr>Wingdings</vt:lpstr>
      <vt:lpstr>YouTube Noto</vt:lpstr>
      <vt:lpstr>Retrospección</vt:lpstr>
      <vt:lpstr>1_CD100_dark_2002</vt:lpstr>
      <vt:lpstr>Presentación de PowerPoint</vt:lpstr>
      <vt:lpstr>PRESENTACIÓN</vt:lpstr>
      <vt:lpstr>¿QUÉ NOS DICE LA PALABRA DE DIOS?  https://youtu.be/bteJ6ZcAUx</vt:lpstr>
      <vt:lpstr>PARA REFLEXIONAR</vt:lpstr>
      <vt:lpstr>DIALOGUEMOS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 Torres</dc:creator>
  <cp:lastModifiedBy>Claudia Riveros</cp:lastModifiedBy>
  <cp:revision>276</cp:revision>
  <dcterms:created xsi:type="dcterms:W3CDTF">2019-04-22T14:47:48Z</dcterms:created>
  <dcterms:modified xsi:type="dcterms:W3CDTF">2020-08-02T03:13:45Z</dcterms:modified>
</cp:coreProperties>
</file>